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1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1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3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7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0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34D6-C597-44F9-822E-C077153F87C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A09D-A058-4AAA-A6A2-DE88B80A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3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0.png"/><Relationship Id="rId3" Type="http://schemas.openxmlformats.org/officeDocument/2006/relationships/hyperlink" Target="https://www.signupgenius.com/go/10C0D4FAEAC22A4F4CF8-47950852-speed" TargetMode="External"/><Relationship Id="rId7" Type="http://schemas.openxmlformats.org/officeDocument/2006/relationships/hyperlink" Target="https://www.signupgenius.com/go/10C0D4FAEAC22A4F4CF8-47950848-speed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s://www.signupgenius.com/go/10C0D4FAEAC22A4F4CF8-47950650-spee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ignupgenius.com/go/10C0D4FAEAC22A4F4CF8-47950858-speed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signupgenius.com/go/10C0D4FAEAC22A4F4CF8-47950891-speed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signupgenius.com/go/10C0D4FAEAC22A4F4CF8-47950894-speed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473" y="167903"/>
            <a:ext cx="1204652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hiller" panose="04020404031007020602" pitchFamily="82" charset="0"/>
              </a:rPr>
              <a:t>NCSC SPEED SELLING – Coaches &amp; Students</a:t>
            </a:r>
          </a:p>
          <a:p>
            <a:r>
              <a:rPr lang="en-US" sz="1400" u="sng" dirty="0">
                <a:latin typeface="Arial Rounded MT Bold" panose="020F0704030504030204" pitchFamily="34" charset="0"/>
              </a:rPr>
              <a:t>What is SPEED SELLING?  </a:t>
            </a:r>
          </a:p>
          <a:p>
            <a:r>
              <a:rPr lang="en-US" sz="1400" u="sng" dirty="0">
                <a:latin typeface="Arial Rounded MT Bold" panose="020F0704030504030204" pitchFamily="34" charset="0"/>
              </a:rPr>
              <a:t>90 </a:t>
            </a:r>
            <a:r>
              <a:rPr lang="en-US" sz="1400" dirty="0">
                <a:latin typeface="Arial Rounded MT Bold" panose="020F0704030504030204" pitchFamily="34" charset="0"/>
              </a:rPr>
              <a:t>second (max) </a:t>
            </a:r>
            <a:r>
              <a:rPr lang="en-US" sz="1400" i="1" dirty="0">
                <a:latin typeface="Arial Rounded MT Bold" panose="020F0704030504030204" pitchFamily="34" charset="0"/>
              </a:rPr>
              <a:t>Elevator Speech </a:t>
            </a:r>
            <a:r>
              <a:rPr lang="en-US" sz="1400" dirty="0">
                <a:latin typeface="Arial Rounded MT Bold" panose="020F0704030504030204" pitchFamily="34" charset="0"/>
              </a:rPr>
              <a:t>to select NCSC Sponsors: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Product, Platinum, and Silver Sponsors (see following slides for participants)</a:t>
            </a:r>
          </a:p>
          <a:p>
            <a:endParaRPr lang="en-US" sz="800" u="sng" dirty="0">
              <a:latin typeface="Arial Rounded MT Bold" panose="020F0704030504030204" pitchFamily="34" charset="0"/>
            </a:endParaRPr>
          </a:p>
          <a:p>
            <a:r>
              <a:rPr lang="en-US" sz="1400" u="sng" dirty="0">
                <a:latin typeface="Arial Rounded MT Bold" panose="020F0704030504030204" pitchFamily="34" charset="0"/>
              </a:rPr>
              <a:t>Who’s Eligible?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Students not competing in NCSC Role-Play Competition. Limit: 10 students from each university.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Arial Rounded MT Bold" panose="020F0704030504030204" pitchFamily="34" charset="0"/>
              </a:rPr>
              <a:t>Must register for NCSC Career Fair</a:t>
            </a:r>
            <a:r>
              <a:rPr lang="en-US" sz="1400" dirty="0">
                <a:latin typeface="Arial Rounded MT Bold" panose="020F07040305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All speed selling competitors are required to schedule an appointment with the sponsor prior to the event.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Each student may sign up for a MAXIMUM OF THREE speed selling appointments.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Appointment sign up links will be distributed at noon on Friday, February 16th</a:t>
            </a:r>
          </a:p>
          <a:p>
            <a:endParaRPr lang="en-US" sz="800" dirty="0">
              <a:latin typeface="Arial Rounded MT Bold" panose="020F0704030504030204" pitchFamily="34" charset="0"/>
            </a:endParaRPr>
          </a:p>
          <a:p>
            <a:r>
              <a:rPr lang="en-US" sz="1400" u="sng" dirty="0">
                <a:latin typeface="Arial Rounded MT Bold" panose="020F0704030504030204" pitchFamily="34" charset="0"/>
              </a:rPr>
              <a:t>The Rules</a:t>
            </a:r>
            <a:r>
              <a:rPr lang="en-US" sz="1400" dirty="0">
                <a:latin typeface="Arial Rounded MT Bold" panose="020F070403050403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The objective is to get an appointment for a job or internship interview.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The speech must include: (see NCSC Judging Form next page)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Professional Introduction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Gain Attention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Knowledge of Judging Company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Attempt to gain commitment to next step of hiring process (job or internship)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Effective communication and professionalism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Be non-scripted and conversational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 Rounded MT Bold" panose="020F0704030504030204" pitchFamily="34" charset="0"/>
              </a:rPr>
              <a:t>Other (Can be creative)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STUDENTS CAN PRESENT ONLY ONCE PER COMPANY—NO REDO’s.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Speed Selling Judging Sponsors will be identified by a yellow vest.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Speed Selling Competitors should identify themselves to the Judging Sponsor.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90 seconds or less time limit</a:t>
            </a:r>
            <a:r>
              <a:rPr lang="en-US" sz="1400" dirty="0"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Sponsors will have judging forms (see NCSC Judging Form on the next page)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Speed Selling is ONE round only. </a:t>
            </a:r>
            <a:r>
              <a:rPr lang="en-US" sz="1400" dirty="0">
                <a:latin typeface="Arial Rounded MT Bold" panose="020F0704030504030204" pitchFamily="34" charset="0"/>
              </a:rPr>
              <a:t>The top Speed Seller for each sponsor will win a $100 gift card. Competitors may win multiple times. Winners will be announced on Sunday night!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 Rounded MT Bold" panose="020F0704030504030204" pitchFamily="34" charset="0"/>
              </a:rPr>
              <a:t>Good luck and good selling!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452" y="3532898"/>
            <a:ext cx="2328348" cy="19813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478B2A-AB0A-4184-B357-F8A4166DB385}"/>
              </a:ext>
            </a:extLst>
          </p:cNvPr>
          <p:cNvSpPr txBox="1"/>
          <p:nvPr/>
        </p:nvSpPr>
        <p:spPr>
          <a:xfrm>
            <a:off x="7952107" y="2678771"/>
            <a:ext cx="3362437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Saturday 3/9: 11am – 4pm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During NCSC Career Fair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2856AE-9088-A368-BF92-1085C0D66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207" y="198352"/>
            <a:ext cx="2087419" cy="1224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1BCA44-FFBB-E9B7-CE60-6558D42E2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325" y="1549960"/>
            <a:ext cx="2196382" cy="5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ADD4636-7490-C505-3541-0CF88C1769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21" b="23898"/>
          <a:stretch/>
        </p:blipFill>
        <p:spPr>
          <a:xfrm>
            <a:off x="289391" y="4712447"/>
            <a:ext cx="2028825" cy="11914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E7F595-E486-43B7-ABC7-A38AE1035D8F}"/>
              </a:ext>
            </a:extLst>
          </p:cNvPr>
          <p:cNvSpPr/>
          <p:nvPr/>
        </p:nvSpPr>
        <p:spPr>
          <a:xfrm>
            <a:off x="1968127" y="122300"/>
            <a:ext cx="6867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Chiller" panose="04020404031007020602" pitchFamily="82" charset="0"/>
              </a:rPr>
              <a:t>NCSC SPEED SELLING – Sponsor Judging Companies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C5FCE38-F3F5-49E2-BA29-58D2CDE78851}"/>
              </a:ext>
            </a:extLst>
          </p:cNvPr>
          <p:cNvSpPr txBox="1">
            <a:spLocks/>
          </p:cNvSpPr>
          <p:nvPr/>
        </p:nvSpPr>
        <p:spPr>
          <a:xfrm>
            <a:off x="112334" y="954062"/>
            <a:ext cx="11719447" cy="719171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COMPETITORS </a:t>
            </a:r>
            <a:r>
              <a:rPr lang="en-US" sz="1800" b="1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SCHEDULE A SPEED SELLING APPOINTMENT </a:t>
            </a:r>
            <a:r>
              <a:rPr lang="en-US" sz="1800" b="1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COMPETITION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SIGNUP LINKS WILL BE DISTRIBUTED ON FRIDAY, FEBRUARY 16</a:t>
            </a:r>
            <a:r>
              <a:rPr lang="en-US" sz="1800" b="1" baseline="300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8C51B9-7B7C-4E4E-A365-68202C5FA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544" y="1846224"/>
            <a:ext cx="4179025" cy="9534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CBC072-6603-99F2-DC03-36D14E7EB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3721" y="3371959"/>
            <a:ext cx="3956669" cy="10985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0AB37D-B4B8-DF89-167C-38EC5E96B0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0437" y="5097814"/>
            <a:ext cx="2359459" cy="5991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4711BC-6BB9-0B12-2773-8909E94B9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2178" y="114774"/>
            <a:ext cx="1170985" cy="6871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D80D28-30EC-EE8B-910B-9985BA32B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4490" y="4794596"/>
            <a:ext cx="3267075" cy="1400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1C6B70-AAEC-B89C-D680-2B4B1398F9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9201" y="4955704"/>
            <a:ext cx="2122229" cy="107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1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B32CD4A-17F5-4D69-A2C6-2AE33321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82613"/>
              </p:ext>
            </p:extLst>
          </p:nvPr>
        </p:nvGraphicFramePr>
        <p:xfrm>
          <a:off x="365582" y="2023188"/>
          <a:ext cx="11212945" cy="420800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92582">
                  <a:extLst>
                    <a:ext uri="{9D8B030D-6E8A-4147-A177-3AD203B41FA5}">
                      <a16:colId xmlns:a16="http://schemas.microsoft.com/office/drawing/2014/main" val="3228494130"/>
                    </a:ext>
                  </a:extLst>
                </a:gridCol>
                <a:gridCol w="8220363">
                  <a:extLst>
                    <a:ext uri="{9D8B030D-6E8A-4147-A177-3AD203B41FA5}">
                      <a16:colId xmlns:a16="http://schemas.microsoft.com/office/drawing/2014/main" val="2069332463"/>
                    </a:ext>
                  </a:extLst>
                </a:gridCol>
              </a:tblGrid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hlinkClick r:id="rId2"/>
                        </a:rPr>
                        <a:t>https://www.signupgenius.com/go/10C0D4FAEAC22A4F4CF8-47950650-speed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66095"/>
                  </a:ext>
                </a:extLst>
              </a:tr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r>
                        <a:rPr lang="en-US" sz="1600" b="1" dirty="0">
                          <a:hlinkClick r:id="rId3"/>
                        </a:rPr>
                        <a:t>https://www.signupgenius.com/go/10C0D4FAEAC22A4F4CF8-47950852-speed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04580"/>
                  </a:ext>
                </a:extLst>
              </a:tr>
              <a:tr h="63929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hlinkClick r:id="rId4"/>
                        </a:rPr>
                        <a:t>https://www.signupgenius.com/go/10C0D4FAEAC22A4F4CF8-47950894-speed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50836"/>
                  </a:ext>
                </a:extLst>
              </a:tr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hlinkClick r:id="rId5"/>
                        </a:rPr>
                        <a:t>https://www.signupgenius.com/go/10C0D4FAEAC22A4F4CF8-47950891-speed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187814"/>
                  </a:ext>
                </a:extLst>
              </a:tr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hlinkClick r:id="rId6"/>
                        </a:rPr>
                        <a:t>https://www.signupgenius.com/go/10C0D4FAEAC22A4F4CF8-47950858-speed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041714"/>
                  </a:ext>
                </a:extLst>
              </a:tr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Schedule via online calendar using the following link: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hlinkClick r:id="rId7"/>
                        </a:rPr>
                        <a:t>https://www.signupgenius.com/go/10C0D4FAEAC22A4F4CF8-47950848-speed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115464"/>
                  </a:ext>
                </a:extLst>
              </a:tr>
              <a:tr h="594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COMING SOON!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65243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7E7F595-E486-43B7-ABC7-A38AE1035D8F}"/>
              </a:ext>
            </a:extLst>
          </p:cNvPr>
          <p:cNvSpPr/>
          <p:nvPr/>
        </p:nvSpPr>
        <p:spPr>
          <a:xfrm>
            <a:off x="1968127" y="122300"/>
            <a:ext cx="6867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Chiller" panose="04020404031007020602" pitchFamily="82" charset="0"/>
              </a:rPr>
              <a:t>NCSC SPEED SELLING – Sponsor Judging Companies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C5FCE38-F3F5-49E2-BA29-58D2CDE78851}"/>
              </a:ext>
            </a:extLst>
          </p:cNvPr>
          <p:cNvSpPr txBox="1">
            <a:spLocks/>
          </p:cNvSpPr>
          <p:nvPr/>
        </p:nvSpPr>
        <p:spPr>
          <a:xfrm>
            <a:off x="112332" y="871639"/>
            <a:ext cx="11719447" cy="719171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COMPETITORS </a:t>
            </a:r>
            <a:r>
              <a:rPr lang="en-US" sz="1800" b="1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SCHEDULE A SPEED SELLING APPOINTMENT </a:t>
            </a:r>
            <a:r>
              <a:rPr lang="en-US" sz="1800" b="1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</a:t>
            </a: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COMPETITION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MAY SIGN UP FOR </a:t>
            </a:r>
            <a:r>
              <a:rPr lang="en-US" sz="18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MAXIMUM OF THREE COMPANIES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8C51B9-7B7C-4E4E-A365-68202C5FA0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824" y="2132114"/>
            <a:ext cx="1780267" cy="406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5F6283-C30D-81FD-9F46-12432BF616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2517" y="2638146"/>
            <a:ext cx="1959334" cy="542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964875-7E5B-7D11-A06B-298734FDA8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064" y="5076469"/>
            <a:ext cx="2075132" cy="5269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0F8C93-F501-77F8-255E-92FD6E48CDF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23321" b="23898"/>
          <a:stretch/>
        </p:blipFill>
        <p:spPr>
          <a:xfrm>
            <a:off x="613469" y="3254699"/>
            <a:ext cx="897259" cy="5269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1AB951-EBBE-99D5-A058-B9CF002059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07782" y="96302"/>
            <a:ext cx="1265381" cy="742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61486E-8B02-33A6-AD21-7211C41E68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65613" y="4498207"/>
            <a:ext cx="1233141" cy="530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1019B2-4C9B-1871-6B2D-04FD1A22828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23321" b="23898"/>
          <a:stretch/>
        </p:blipFill>
        <p:spPr>
          <a:xfrm>
            <a:off x="613468" y="3885455"/>
            <a:ext cx="897259" cy="5269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9DADE55-3381-AC8E-AC85-78553DB7B7B8}"/>
              </a:ext>
            </a:extLst>
          </p:cNvPr>
          <p:cNvSpPr txBox="1"/>
          <p:nvPr/>
        </p:nvSpPr>
        <p:spPr>
          <a:xfrm>
            <a:off x="1821370" y="3199803"/>
            <a:ext cx="1233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Processor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B29AB-5749-EFDB-ACFA-484A98F7A361}"/>
              </a:ext>
            </a:extLst>
          </p:cNvPr>
          <p:cNvSpPr txBox="1"/>
          <p:nvPr/>
        </p:nvSpPr>
        <p:spPr>
          <a:xfrm>
            <a:off x="1747936" y="3832961"/>
            <a:ext cx="137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Distribution Division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26D85-C851-FDB3-9F9A-63D0A8CF7D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13648" y="5676693"/>
            <a:ext cx="1000342" cy="5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4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5C6EB4-AEB6-42F3-8C58-EAFE1D595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5297"/>
              </p:ext>
            </p:extLst>
          </p:nvPr>
        </p:nvGraphicFramePr>
        <p:xfrm>
          <a:off x="616747" y="781016"/>
          <a:ext cx="4939886" cy="5775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290">
                  <a:extLst>
                    <a:ext uri="{9D8B030D-6E8A-4147-A177-3AD203B41FA5}">
                      <a16:colId xmlns:a16="http://schemas.microsoft.com/office/drawing/2014/main" val="3401845458"/>
                    </a:ext>
                  </a:extLst>
                </a:gridCol>
                <a:gridCol w="386596">
                  <a:extLst>
                    <a:ext uri="{9D8B030D-6E8A-4147-A177-3AD203B41FA5}">
                      <a16:colId xmlns:a16="http://schemas.microsoft.com/office/drawing/2014/main" val="150838233"/>
                    </a:ext>
                  </a:extLst>
                </a:gridCol>
              </a:tblGrid>
              <a:tr h="105170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hiller" panose="04020404031007020602" pitchFamily="82" charset="0"/>
                        </a:rPr>
                        <a:t>SPEED SELLING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Judging Form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557819"/>
                  </a:ext>
                </a:extLst>
              </a:tr>
              <a:tr h="15920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Please Print all information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61626"/>
                  </a:ext>
                </a:extLst>
              </a:tr>
              <a:tr h="18055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Student Name: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422953"/>
                  </a:ext>
                </a:extLst>
              </a:tr>
              <a:tr h="18055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University:                                             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340421"/>
                  </a:ext>
                </a:extLst>
              </a:tr>
              <a:tr h="18055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Date of Graduation: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183645"/>
                  </a:ext>
                </a:extLst>
              </a:tr>
              <a:tr h="18055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Judging Company Name: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071908"/>
                  </a:ext>
                </a:extLst>
              </a:tr>
              <a:tr h="18055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Judging Company Representative: filled out by judge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930324"/>
                  </a:ext>
                </a:extLst>
              </a:tr>
              <a:tr h="325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ELEVATOR SPEECH CONTENT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Objective: Gain follow-up meeting for job or internship interview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0-10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420879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Candidate Introduction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278419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31956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Attention Getting Statement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106976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09194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Knowledge of company (Speed-Selling judging sponsor)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207734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7558"/>
                  </a:ext>
                </a:extLst>
              </a:tr>
              <a:tr h="2952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Effectiveness of Attempt to Gain Commitment to next step in hiring process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266335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050044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Communication &amp; Professionalism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263622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484502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Non-Scripted and Conversational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69209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46418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Professionalism and confidence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7024"/>
                  </a:ext>
                </a:extLst>
              </a:tr>
              <a:tr h="159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99692"/>
                  </a:ext>
                </a:extLst>
              </a:tr>
              <a:tr h="180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Total Score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174128"/>
                  </a:ext>
                </a:extLst>
              </a:tr>
              <a:tr h="44374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FEEDBACK NOTES/OBSERVATIONS: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42" marR="36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7376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49FA7A5-49B2-47F4-9480-C2F8795A1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403" y="4014006"/>
            <a:ext cx="2552597" cy="23875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E7F595-E486-43B7-ABC7-A38AE1035D8F}"/>
              </a:ext>
            </a:extLst>
          </p:cNvPr>
          <p:cNvSpPr/>
          <p:nvPr/>
        </p:nvSpPr>
        <p:spPr>
          <a:xfrm>
            <a:off x="2174907" y="122300"/>
            <a:ext cx="6454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Chiller" panose="04020404031007020602" pitchFamily="82" charset="0"/>
              </a:rPr>
              <a:t>NCSC SPEED SELLING – Coaches &amp; Competitors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9E8C4B-5A09-4A23-9C6E-1E19D4340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075" y="2409646"/>
            <a:ext cx="3966949" cy="1731032"/>
          </a:xfrm>
          <a:prstGeom prst="rect">
            <a:avLst/>
          </a:prstGeom>
        </p:spPr>
      </p:pic>
      <p:pic>
        <p:nvPicPr>
          <p:cNvPr id="1026" name="Picture 2" descr="National Collegiate Sales Competition - NCSC">
            <a:extLst>
              <a:ext uri="{FF2B5EF4-FFF2-40B4-BE49-F238E27FC236}">
                <a16:creationId xmlns:a16="http://schemas.microsoft.com/office/drawing/2014/main" id="{7CCA762E-8A08-96F1-7870-3959FE869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134" y="811512"/>
            <a:ext cx="2349119" cy="137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D53A82-44DA-DBC3-898D-F9CCE4ADD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2724" y="859192"/>
            <a:ext cx="1170985" cy="68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1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2153A93AA4174995404AE621C0467B" ma:contentTypeVersion="7" ma:contentTypeDescription="Create a new document." ma:contentTypeScope="" ma:versionID="41dfb19f649019a1a8f6b390dfc69208">
  <xsd:schema xmlns:xsd="http://www.w3.org/2001/XMLSchema" xmlns:xs="http://www.w3.org/2001/XMLSchema" xmlns:p="http://schemas.microsoft.com/office/2006/metadata/properties" xmlns:ns3="62b8802e-ca6f-4fed-a060-4b7450078e6e" xmlns:ns4="361b8fc0-48f1-442a-bd81-ceb8299fa1ad" targetNamespace="http://schemas.microsoft.com/office/2006/metadata/properties" ma:root="true" ma:fieldsID="5ec190e791b7b5b4dcf5f6b00604fdfb" ns3:_="" ns4:_="">
    <xsd:import namespace="62b8802e-ca6f-4fed-a060-4b7450078e6e"/>
    <xsd:import namespace="361b8fc0-48f1-442a-bd81-ceb8299fa1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8802e-ca6f-4fed-a060-4b7450078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b8fc0-48f1-442a-bd81-ceb8299fa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10C6B3-356E-4509-A54F-E1F889EDDB43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361b8fc0-48f1-442a-bd81-ceb8299fa1ad"/>
    <ds:schemaRef ds:uri="http://schemas.openxmlformats.org/package/2006/metadata/core-properties"/>
    <ds:schemaRef ds:uri="http://schemas.microsoft.com/office/2006/metadata/properties"/>
    <ds:schemaRef ds:uri="62b8802e-ca6f-4fed-a060-4b7450078e6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973DC0-B38F-4793-B413-96C4982720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A3C45-CA2F-4374-8F52-DD6C61449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b8802e-ca6f-4fed-a060-4b7450078e6e"/>
    <ds:schemaRef ds:uri="361b8fc0-48f1-442a-bd81-ceb8299fa1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584</Words>
  <Application>Microsoft Office PowerPoint</Application>
  <PresentationFormat>Widescreen</PresentationFormat>
  <Paragraphs>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Chiller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McCulloch</dc:creator>
  <cp:lastModifiedBy>Stefan Sleep</cp:lastModifiedBy>
  <cp:revision>89</cp:revision>
  <cp:lastPrinted>2024-02-15T12:14:31Z</cp:lastPrinted>
  <dcterms:created xsi:type="dcterms:W3CDTF">2019-01-25T20:07:40Z</dcterms:created>
  <dcterms:modified xsi:type="dcterms:W3CDTF">2024-02-16T15:25:18Z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0x010100DE2153A93AA4174995404AE621C0467B</vt:lpwstr>
  </property>
</Properties>
</file>